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4" r:id="rId6"/>
    <p:sldId id="262" r:id="rId7"/>
    <p:sldId id="259" r:id="rId8"/>
    <p:sldId id="260" r:id="rId9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Noto Sans KR Light" panose="020B0200000000000000" pitchFamily="34" charset="-128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81685" autoAdjust="0"/>
  </p:normalViewPr>
  <p:slideViewPr>
    <p:cSldViewPr snapToGrid="0">
      <p:cViewPr varScale="1">
        <p:scale>
          <a:sx n="127" d="100"/>
          <a:sy n="127" d="100"/>
        </p:scale>
        <p:origin x="2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D2A6C-AF99-4681-9039-30A91078EC94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DE3BD-22FF-46B8-8237-A30D5104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8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0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56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42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62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1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241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6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21B2C-C48E-8F73-F406-D9905CE9B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F2FE3F-6BB1-0E07-7CC7-1D995678D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A4140-5801-5BDB-79D2-8643C94B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2400C-5A86-E7B3-377C-F8F35910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64EB8-0B51-528F-13F5-20324C8E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8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39EB-6C2D-4F78-D566-FBFBAF5D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231B64-446D-EFC6-3628-57054BB4D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B9298-B51C-2C62-A6AB-709C1BE6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3ADA8-8A3B-5F1F-48B8-A5D281F5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3C6DB-CC67-F1C4-8A3F-8C54045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1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F10EF6-CCF3-D0EC-8841-C8849FA7A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4F7BA6-9CD9-5309-3EE7-0498EDA38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F27C1-A92C-7D4E-654A-A7BFF73D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74F90-CB46-1BA1-8420-9C2BAED92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2F507-12EE-D62C-F338-50884720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8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6C896-3512-8860-09F8-ADE766246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A5674-CB64-CAAE-DDA4-53D674DF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C0E9E-0721-6A34-D1CD-CDBBEF2E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7E741-4180-E243-ADE4-338C1B48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5B7AE-BE19-FF29-8DFE-5AE90C7D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0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A680F-6D63-3027-9D61-FF24724D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8ECCA7-5533-A644-61E1-28DD23C37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A7C5-C7F9-E155-AFDE-7A5C5F5F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4D083-1854-8393-28ED-4A174BF2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5CA42-05A5-4CD2-55FD-3B53CA95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83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D71A9-6184-400A-B64A-2ABB61E7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9C576-C8DB-9635-4AB3-E9E9B6A4B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57E61A-2910-B00C-9F07-5C8EE8DF9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BC577-903F-8E3C-8B7D-ABF9A0B6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95100C-0177-AA45-319A-0DE170D4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538663-997B-1EE4-5CC0-C24B93F6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5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DF4D8-32A6-3DB5-9F55-75B0BF36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937D27-2CFC-2248-D885-D122E704C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600DDD-3079-5768-9EFC-E15112246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F12583-3037-CDF9-CED5-838A47E56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3EA561-C6A2-7700-031F-702CA9F7F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C2163-D0D0-0C7F-4934-02437197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BDFD2-090B-A6F0-3E02-378F4EDA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D7CA44-CEE2-9491-8B1A-8A7BF01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8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255E1-2AB7-7BB3-C5C7-3874A000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7502E2-7BEA-5BF6-EFF2-BF36F02B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79B585-5DCF-2D80-403D-630B33E35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0183A5-0A87-03A7-41D5-D78288D4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0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4C85DF-461E-06EE-DBAC-B8B234AD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E10722-36ED-B68A-E8FD-6961F658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E9884-7488-DA71-92A6-F08676F9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2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E742-75DF-EB23-62E6-DC0B05D82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9D922D-4E58-1DCB-4850-83A18AFF4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FF979B-D249-89D7-A420-556E5073B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745647-E7AC-F3A2-3329-7D241664B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382CD-7C14-DFBA-CA40-B66E4DBC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AB3B2-3AD2-427E-84A8-7BAA69A2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7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32F4B-C612-B65D-96DC-FDB8B06E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13D54E-ED97-170F-142A-6ADD08F9F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30163-2F06-7D54-1A00-EFDCCA24E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D322D9-AEF0-F45F-4E30-0C3FE29A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9D89F-FCE9-4FEA-F8BE-F4C59543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0716C-B075-F875-FED4-295EC5A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8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ABA8BA-29C6-98F9-1FB4-ED141797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69235-4F51-169E-55AF-76F52BEDA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10C31-DEE1-47DF-2525-CD40633E6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E8205-FE84-47C2-9360-E6225441B57F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6C3AA-722D-E728-25F3-1BD532107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4B158-BE1F-07F5-79CD-068A6A50E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81678-1443-5CC1-0ECB-FB19878A80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Week 5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E5D99-0B1E-6A65-1B3F-EFF9989B3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22100627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임현종</a:t>
            </a:r>
          </a:p>
        </p:txBody>
      </p:sp>
      <p:pic>
        <p:nvPicPr>
          <p:cNvPr id="5" name="그림 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74CCD27-0A0E-756A-E7EA-EB6154A8F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지시사항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C84B9-8832-3198-7ACA-262FE0B0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선행연구 따라잡기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레이더 데이터 변환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선행연구 따라잡기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C84B9-8832-3198-7ACA-262FE0B0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김예현의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개선 전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훈련 데이터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신호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잡음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신호 대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잡음비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피크주기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김예현의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개선 후 훈련 데이터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신호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잡음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신호 대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잡음비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피크주기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평균 육지 에너지 레벨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강우</a:t>
            </a:r>
            <a:r>
              <a:rPr lang="en-US" altLang="ko-KR" b="1" dirty="0">
                <a:solidFill>
                  <a:srgbClr val="FF0000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강설 여부</a:t>
            </a:r>
            <a:endParaRPr lang="en-US" altLang="ko-KR" b="1" dirty="0">
              <a:solidFill>
                <a:srgbClr val="FF0000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6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선행연구 따라잡기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C42A0FA-DAB3-E4A6-930A-7CA6FBEDD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95" y="1690688"/>
            <a:ext cx="8560009" cy="4351338"/>
          </a:xfrm>
        </p:spPr>
      </p:pic>
    </p:spTree>
    <p:extLst>
      <p:ext uri="{BB962C8B-B14F-4D97-AF65-F5344CB8AC3E}">
        <p14:creationId xmlns:p14="http://schemas.microsoft.com/office/powerpoint/2010/main" val="2501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선행연구 따라잡기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pic>
        <p:nvPicPr>
          <p:cNvPr id="7" name="내용 개체 틀 6" descr="원, 다채로움, 도표, 콤팩트 디스크이(가) 표시된 사진&#10;&#10;자동 생성된 설명">
            <a:extLst>
              <a:ext uri="{FF2B5EF4-FFF2-40B4-BE49-F238E27FC236}">
                <a16:creationId xmlns:a16="http://schemas.microsoft.com/office/drawing/2014/main" id="{49759D3B-6595-D73E-936A-F505B556F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95" y="1690688"/>
            <a:ext cx="8560009" cy="4351338"/>
          </a:xfrm>
        </p:spPr>
      </p:pic>
    </p:spTree>
    <p:extLst>
      <p:ext uri="{BB962C8B-B14F-4D97-AF65-F5344CB8AC3E}">
        <p14:creationId xmlns:p14="http://schemas.microsoft.com/office/powerpoint/2010/main" val="138301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선행연구 따라잡기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C84B9-8832-3198-7ACA-262FE0B0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평균 육지 에너지 레벨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시공간에 대해 레이더 이미지가 가진 값 평균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강우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강설 여부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평균 육지 에너지 레벨의 평균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+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표준편차 이상이면 강우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강설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6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레이더 데이터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C84B9-8832-3198-7ACA-262FE0B0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선행연구 반영 레이더 데이터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2018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년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11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월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23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일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~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2020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년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09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월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05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일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선행연구 미반영 레이더 데이터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???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레이더 데이터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??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9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레이더 데이터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C84B9-8832-3198-7ACA-262FE0B0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결측 및 이상 데이터 처리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경포대 부이 데이터 수집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5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분 간격으로 유의 파고 정보 수집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  <a:sym typeface="Wingdings" pitchFamily="2" charset="2"/>
              </a:rPr>
              <a:t>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  <a:sym typeface="Wingdings" pitchFamily="2" charset="2"/>
              </a:rPr>
              <a:t> 레이더 데이터 수집 기간과 동일한 정보만 사용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  <a:sym typeface="Wingdings" pitchFamily="2" charset="2"/>
              </a:rPr>
              <a:t>?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1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151</Words>
  <Application>Microsoft Macintosh PowerPoint</Application>
  <PresentationFormat>와이드스크린</PresentationFormat>
  <Paragraphs>41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Noto Sans KR Light</vt:lpstr>
      <vt:lpstr>Arial</vt:lpstr>
      <vt:lpstr>Office 테마</vt:lpstr>
      <vt:lpstr>Week 5</vt:lpstr>
      <vt:lpstr>지시사항</vt:lpstr>
      <vt:lpstr>선행연구 따라잡기</vt:lpstr>
      <vt:lpstr>선행연구 따라잡기</vt:lpstr>
      <vt:lpstr>선행연구 따라잡기</vt:lpstr>
      <vt:lpstr>선행연구 따라잡기</vt:lpstr>
      <vt:lpstr>새로운 레이더 데이터 변환</vt:lpstr>
      <vt:lpstr>새로운 레이더 데이터 변환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임현종/22100627</dc:creator>
  <cp:lastModifiedBy>임현종/22100627</cp:lastModifiedBy>
  <cp:revision>14</cp:revision>
  <dcterms:created xsi:type="dcterms:W3CDTF">2024-03-18T11:10:08Z</dcterms:created>
  <dcterms:modified xsi:type="dcterms:W3CDTF">2024-04-01T18:36:48Z</dcterms:modified>
</cp:coreProperties>
</file>